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2" r:id="rId2"/>
  </p:sldMasterIdLst>
  <p:sldIdLst>
    <p:sldId id="256" r:id="rId3"/>
    <p:sldId id="257" r:id="rId4"/>
    <p:sldId id="258" r:id="rId5"/>
    <p:sldId id="262" r:id="rId6"/>
    <p:sldId id="263" r:id="rId7"/>
    <p:sldId id="259" r:id="rId8"/>
    <p:sldId id="260" r:id="rId9"/>
    <p:sldId id="264" r:id="rId10"/>
    <p:sldId id="261" r:id="rId11"/>
    <p:sldId id="265"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2CA01C4-F022-4EC5-A5CE-5A6E31835F42}">
          <p14:sldIdLst>
            <p14:sldId id="256"/>
            <p14:sldId id="257"/>
            <p14:sldId id="258"/>
            <p14:sldId id="262"/>
            <p14:sldId id="263"/>
            <p14:sldId id="259"/>
            <p14:sldId id="260"/>
            <p14:sldId id="264"/>
            <p14:sldId id="261"/>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4492533" y="1512933"/>
            <a:ext cx="6746000" cy="29072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11333">
                <a:latin typeface="Teko Medium"/>
                <a:ea typeface="Teko Medium"/>
                <a:cs typeface="Teko Medium"/>
                <a:sym typeface="Teko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492533" y="4916900"/>
            <a:ext cx="6746000" cy="5460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133">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0929544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49" name="Google Shape;49;p11"/>
          <p:cNvSpPr txBox="1">
            <a:spLocks noGrp="1"/>
          </p:cNvSpPr>
          <p:nvPr>
            <p:ph type="title" hasCustomPrompt="1"/>
          </p:nvPr>
        </p:nvSpPr>
        <p:spPr>
          <a:xfrm>
            <a:off x="5654133" y="2091967"/>
            <a:ext cx="5584400" cy="20148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0666"/>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0" name="Google Shape;50;p11"/>
          <p:cNvSpPr txBox="1">
            <a:spLocks noGrp="1"/>
          </p:cNvSpPr>
          <p:nvPr>
            <p:ph type="subTitle" idx="1"/>
          </p:nvPr>
        </p:nvSpPr>
        <p:spPr>
          <a:xfrm>
            <a:off x="6211064" y="4106833"/>
            <a:ext cx="44708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6913521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39807996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4" name="Google Shape;54;p13"/>
          <p:cNvSpPr txBox="1">
            <a:spLocks noGrp="1"/>
          </p:cNvSpPr>
          <p:nvPr>
            <p:ph type="title" hasCustomPrompt="1"/>
          </p:nvPr>
        </p:nvSpPr>
        <p:spPr>
          <a:xfrm>
            <a:off x="1274233" y="1536600"/>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55" name="Google Shape;55;p13"/>
          <p:cNvSpPr txBox="1">
            <a:spLocks noGrp="1"/>
          </p:cNvSpPr>
          <p:nvPr>
            <p:ph type="subTitle" idx="1"/>
          </p:nvPr>
        </p:nvSpPr>
        <p:spPr>
          <a:xfrm>
            <a:off x="2172633" y="2036200"/>
            <a:ext cx="3319200" cy="69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13"/>
          <p:cNvSpPr txBox="1">
            <a:spLocks noGrp="1"/>
          </p:cNvSpPr>
          <p:nvPr>
            <p:ph type="title" idx="2"/>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13"/>
          <p:cNvSpPr txBox="1">
            <a:spLocks noGrp="1"/>
          </p:cNvSpPr>
          <p:nvPr>
            <p:ph type="subTitle" idx="3"/>
          </p:nvPr>
        </p:nvSpPr>
        <p:spPr>
          <a:xfrm>
            <a:off x="2172633" y="1638200"/>
            <a:ext cx="3319200" cy="49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8" name="Google Shape;58;p13"/>
          <p:cNvSpPr txBox="1">
            <a:spLocks noGrp="1"/>
          </p:cNvSpPr>
          <p:nvPr>
            <p:ph type="title" idx="4" hasCustomPrompt="1"/>
          </p:nvPr>
        </p:nvSpPr>
        <p:spPr>
          <a:xfrm>
            <a:off x="1274233" y="3189433"/>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59" name="Google Shape;59;p13"/>
          <p:cNvSpPr txBox="1">
            <a:spLocks noGrp="1"/>
          </p:cNvSpPr>
          <p:nvPr>
            <p:ph type="subTitle" idx="5"/>
          </p:nvPr>
        </p:nvSpPr>
        <p:spPr>
          <a:xfrm>
            <a:off x="2172633" y="3689033"/>
            <a:ext cx="3319200" cy="69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0" name="Google Shape;60;p13"/>
          <p:cNvSpPr txBox="1">
            <a:spLocks noGrp="1"/>
          </p:cNvSpPr>
          <p:nvPr>
            <p:ph type="subTitle" idx="6"/>
          </p:nvPr>
        </p:nvSpPr>
        <p:spPr>
          <a:xfrm>
            <a:off x="2172633" y="3291033"/>
            <a:ext cx="3319200" cy="49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61" name="Google Shape;61;p13"/>
          <p:cNvSpPr txBox="1">
            <a:spLocks noGrp="1"/>
          </p:cNvSpPr>
          <p:nvPr>
            <p:ph type="title" idx="7" hasCustomPrompt="1"/>
          </p:nvPr>
        </p:nvSpPr>
        <p:spPr>
          <a:xfrm>
            <a:off x="1274233" y="4842267"/>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2" name="Google Shape;62;p13"/>
          <p:cNvSpPr txBox="1">
            <a:spLocks noGrp="1"/>
          </p:cNvSpPr>
          <p:nvPr>
            <p:ph type="subTitle" idx="8"/>
          </p:nvPr>
        </p:nvSpPr>
        <p:spPr>
          <a:xfrm>
            <a:off x="2172633" y="5341867"/>
            <a:ext cx="3319200" cy="69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3" name="Google Shape;63;p13"/>
          <p:cNvSpPr txBox="1">
            <a:spLocks noGrp="1"/>
          </p:cNvSpPr>
          <p:nvPr>
            <p:ph type="subTitle" idx="9"/>
          </p:nvPr>
        </p:nvSpPr>
        <p:spPr>
          <a:xfrm>
            <a:off x="2172633" y="4943867"/>
            <a:ext cx="3319200" cy="49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64" name="Google Shape;64;p13"/>
          <p:cNvSpPr txBox="1">
            <a:spLocks noGrp="1"/>
          </p:cNvSpPr>
          <p:nvPr>
            <p:ph type="title" idx="13" hasCustomPrompt="1"/>
          </p:nvPr>
        </p:nvSpPr>
        <p:spPr>
          <a:xfrm flipH="1">
            <a:off x="10157367" y="1536600"/>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5" name="Google Shape;65;p13"/>
          <p:cNvSpPr txBox="1">
            <a:spLocks noGrp="1"/>
          </p:cNvSpPr>
          <p:nvPr>
            <p:ph type="subTitle" idx="14"/>
          </p:nvPr>
        </p:nvSpPr>
        <p:spPr>
          <a:xfrm flipH="1">
            <a:off x="6700167" y="2036200"/>
            <a:ext cx="3319200" cy="6900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13"/>
          <p:cNvSpPr txBox="1">
            <a:spLocks noGrp="1"/>
          </p:cNvSpPr>
          <p:nvPr>
            <p:ph type="subTitle" idx="15"/>
          </p:nvPr>
        </p:nvSpPr>
        <p:spPr>
          <a:xfrm flipH="1">
            <a:off x="6700167" y="1638200"/>
            <a:ext cx="3319200" cy="499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67" name="Google Shape;67;p13"/>
          <p:cNvSpPr txBox="1">
            <a:spLocks noGrp="1"/>
          </p:cNvSpPr>
          <p:nvPr>
            <p:ph type="title" idx="16" hasCustomPrompt="1"/>
          </p:nvPr>
        </p:nvSpPr>
        <p:spPr>
          <a:xfrm flipH="1">
            <a:off x="10157367" y="3189433"/>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8" name="Google Shape;68;p13"/>
          <p:cNvSpPr txBox="1">
            <a:spLocks noGrp="1"/>
          </p:cNvSpPr>
          <p:nvPr>
            <p:ph type="subTitle" idx="17"/>
          </p:nvPr>
        </p:nvSpPr>
        <p:spPr>
          <a:xfrm flipH="1">
            <a:off x="6700167" y="3689033"/>
            <a:ext cx="3319200" cy="6900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
        <p:nvSpPr>
          <p:cNvPr id="69" name="Google Shape;69;p13"/>
          <p:cNvSpPr txBox="1">
            <a:spLocks noGrp="1"/>
          </p:cNvSpPr>
          <p:nvPr>
            <p:ph type="subTitle" idx="18"/>
          </p:nvPr>
        </p:nvSpPr>
        <p:spPr>
          <a:xfrm flipH="1">
            <a:off x="6700167" y="3291033"/>
            <a:ext cx="3319200" cy="499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70" name="Google Shape;70;p13"/>
          <p:cNvSpPr txBox="1">
            <a:spLocks noGrp="1"/>
          </p:cNvSpPr>
          <p:nvPr>
            <p:ph type="title" idx="19" hasCustomPrompt="1"/>
          </p:nvPr>
        </p:nvSpPr>
        <p:spPr>
          <a:xfrm flipH="1">
            <a:off x="10157367" y="4842267"/>
            <a:ext cx="760400" cy="11896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1" name="Google Shape;71;p13"/>
          <p:cNvSpPr txBox="1">
            <a:spLocks noGrp="1"/>
          </p:cNvSpPr>
          <p:nvPr>
            <p:ph type="subTitle" idx="20"/>
          </p:nvPr>
        </p:nvSpPr>
        <p:spPr>
          <a:xfrm flipH="1">
            <a:off x="6700167" y="5341867"/>
            <a:ext cx="3319200" cy="6900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
        <p:nvSpPr>
          <p:cNvPr id="72" name="Google Shape;72;p13"/>
          <p:cNvSpPr txBox="1">
            <a:spLocks noGrp="1"/>
          </p:cNvSpPr>
          <p:nvPr>
            <p:ph type="subTitle" idx="21"/>
          </p:nvPr>
        </p:nvSpPr>
        <p:spPr>
          <a:xfrm flipH="1">
            <a:off x="6700167" y="4943867"/>
            <a:ext cx="3319200" cy="499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0382193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5" name="Google Shape;75;p14"/>
          <p:cNvSpPr txBox="1">
            <a:spLocks noGrp="1"/>
          </p:cNvSpPr>
          <p:nvPr>
            <p:ph type="title"/>
          </p:nvPr>
        </p:nvSpPr>
        <p:spPr>
          <a:xfrm>
            <a:off x="4046567" y="4523600"/>
            <a:ext cx="40988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76" name="Google Shape;76;p14"/>
          <p:cNvSpPr txBox="1">
            <a:spLocks noGrp="1"/>
          </p:cNvSpPr>
          <p:nvPr>
            <p:ph type="subTitle" idx="1"/>
          </p:nvPr>
        </p:nvSpPr>
        <p:spPr>
          <a:xfrm>
            <a:off x="1944167" y="1147067"/>
            <a:ext cx="8303600" cy="31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46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620599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9" name="Google Shape;79;p15"/>
          <p:cNvSpPr txBox="1">
            <a:spLocks noGrp="1"/>
          </p:cNvSpPr>
          <p:nvPr>
            <p:ph type="subTitle" idx="1"/>
          </p:nvPr>
        </p:nvSpPr>
        <p:spPr>
          <a:xfrm>
            <a:off x="960000" y="3028193"/>
            <a:ext cx="3759600" cy="161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0" name="Google Shape;80;p15"/>
          <p:cNvSpPr txBox="1">
            <a:spLocks noGrp="1"/>
          </p:cNvSpPr>
          <p:nvPr>
            <p:ph type="title"/>
          </p:nvPr>
        </p:nvSpPr>
        <p:spPr>
          <a:xfrm>
            <a:off x="960000" y="2279633"/>
            <a:ext cx="3759600" cy="815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003986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3" name="Google Shape;83;p16"/>
          <p:cNvSpPr txBox="1">
            <a:spLocks noGrp="1"/>
          </p:cNvSpPr>
          <p:nvPr>
            <p:ph type="subTitle" idx="1"/>
          </p:nvPr>
        </p:nvSpPr>
        <p:spPr>
          <a:xfrm>
            <a:off x="5815733" y="2815564"/>
            <a:ext cx="5422800" cy="21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6"/>
          <p:cNvSpPr txBox="1">
            <a:spLocks noGrp="1"/>
          </p:cNvSpPr>
          <p:nvPr>
            <p:ph type="title"/>
          </p:nvPr>
        </p:nvSpPr>
        <p:spPr>
          <a:xfrm>
            <a:off x="5815733" y="1890000"/>
            <a:ext cx="5422800" cy="925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967459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87" name="Google Shape;87;p17"/>
          <p:cNvSpPr txBox="1">
            <a:spLocks noGrp="1"/>
          </p:cNvSpPr>
          <p:nvPr>
            <p:ph type="subTitle" idx="1"/>
          </p:nvPr>
        </p:nvSpPr>
        <p:spPr>
          <a:xfrm>
            <a:off x="953467" y="2815551"/>
            <a:ext cx="3759600" cy="28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 name="Google Shape;88;p17"/>
          <p:cNvSpPr txBox="1">
            <a:spLocks noGrp="1"/>
          </p:cNvSpPr>
          <p:nvPr>
            <p:ph type="title"/>
          </p:nvPr>
        </p:nvSpPr>
        <p:spPr>
          <a:xfrm>
            <a:off x="953467" y="1922400"/>
            <a:ext cx="3759600" cy="89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513828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91" name="Google Shape;91;p18"/>
          <p:cNvSpPr txBox="1">
            <a:spLocks noGrp="1"/>
          </p:cNvSpPr>
          <p:nvPr>
            <p:ph type="subTitle" idx="1"/>
          </p:nvPr>
        </p:nvSpPr>
        <p:spPr>
          <a:xfrm>
            <a:off x="953467" y="4093184"/>
            <a:ext cx="3614800" cy="17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2" name="Google Shape;92;p18"/>
          <p:cNvSpPr txBox="1">
            <a:spLocks noGrp="1"/>
          </p:cNvSpPr>
          <p:nvPr>
            <p:ph type="title"/>
          </p:nvPr>
        </p:nvSpPr>
        <p:spPr>
          <a:xfrm>
            <a:off x="953467" y="1036833"/>
            <a:ext cx="3205600" cy="305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3" name="Google Shape;93;p18"/>
          <p:cNvSpPr>
            <a:spLocks noGrp="1"/>
          </p:cNvSpPr>
          <p:nvPr>
            <p:ph type="pic" idx="2"/>
          </p:nvPr>
        </p:nvSpPr>
        <p:spPr>
          <a:xfrm>
            <a:off x="6254405" y="732299"/>
            <a:ext cx="4718400" cy="5412400"/>
          </a:xfrm>
          <a:prstGeom prst="rect">
            <a:avLst/>
          </a:prstGeom>
          <a:noFill/>
          <a:ln>
            <a:noFill/>
          </a:ln>
          <a:effectLst>
            <a:outerShdw blurRad="57150" dist="38100" dir="1860000" algn="bl" rotWithShape="0">
              <a:schemeClr val="lt1">
                <a:alpha val="50000"/>
              </a:schemeClr>
            </a:outerShdw>
          </a:effectLst>
        </p:spPr>
      </p:sp>
    </p:spTree>
    <p:extLst>
      <p:ext uri="{BB962C8B-B14F-4D97-AF65-F5344CB8AC3E}">
        <p14:creationId xmlns:p14="http://schemas.microsoft.com/office/powerpoint/2010/main" val="17872038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96" name="Google Shape;9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7" name="Google Shape;97;p19"/>
          <p:cNvSpPr txBox="1">
            <a:spLocks noGrp="1"/>
          </p:cNvSpPr>
          <p:nvPr>
            <p:ph type="body" idx="1"/>
          </p:nvPr>
        </p:nvSpPr>
        <p:spPr>
          <a:xfrm>
            <a:off x="960000" y="1287300"/>
            <a:ext cx="10272000" cy="485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1867"/>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067690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100" name="Google Shape;100;p20"/>
          <p:cNvSpPr txBox="1">
            <a:spLocks noGrp="1"/>
          </p:cNvSpPr>
          <p:nvPr>
            <p:ph type="title"/>
          </p:nvPr>
        </p:nvSpPr>
        <p:spPr>
          <a:xfrm>
            <a:off x="960000" y="1630167"/>
            <a:ext cx="3522000" cy="98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1" name="Google Shape;101;p20"/>
          <p:cNvSpPr txBox="1">
            <a:spLocks noGrp="1"/>
          </p:cNvSpPr>
          <p:nvPr>
            <p:ph type="subTitle" idx="1"/>
          </p:nvPr>
        </p:nvSpPr>
        <p:spPr>
          <a:xfrm>
            <a:off x="960000" y="2613600"/>
            <a:ext cx="3522000" cy="3132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533893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1116233" y="2980000"/>
            <a:ext cx="5813600" cy="1122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6667">
                <a:latin typeface="Teko Medium"/>
                <a:ea typeface="Teko Medium"/>
                <a:cs typeface="Teko Medium"/>
                <a:sym typeface="Teko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2764633" y="1783767"/>
            <a:ext cx="2516800" cy="11224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133">
                <a:latin typeface="Teko Medium"/>
                <a:ea typeface="Teko Medium"/>
                <a:cs typeface="Teko Medium"/>
                <a:sym typeface="Teko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1836033" y="4176233"/>
            <a:ext cx="4374000" cy="8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803495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 name="Google Shape;104;p21"/>
          <p:cNvSpPr txBox="1">
            <a:spLocks noGrp="1"/>
          </p:cNvSpPr>
          <p:nvPr>
            <p:ph type="title"/>
          </p:nvPr>
        </p:nvSpPr>
        <p:spPr>
          <a:xfrm>
            <a:off x="960000" y="1287300"/>
            <a:ext cx="3522000" cy="1528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5" name="Google Shape;105;p21"/>
          <p:cNvSpPr txBox="1">
            <a:spLocks noGrp="1"/>
          </p:cNvSpPr>
          <p:nvPr>
            <p:ph type="subTitle" idx="1"/>
          </p:nvPr>
        </p:nvSpPr>
        <p:spPr>
          <a:xfrm>
            <a:off x="960000" y="2815300"/>
            <a:ext cx="3522000" cy="313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398736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mt="80000"/>
          </a:blip>
          <a:srcRect/>
          <a:stretch/>
        </p:blipFill>
        <p:spPr>
          <a:xfrm rot="10800000" flipH="1">
            <a:off x="0" y="0"/>
            <a:ext cx="12192000" cy="6858000"/>
          </a:xfrm>
          <a:prstGeom prst="rect">
            <a:avLst/>
          </a:prstGeom>
          <a:noFill/>
          <a:ln>
            <a:noFill/>
          </a:ln>
        </p:spPr>
      </p:pic>
      <p:sp>
        <p:nvSpPr>
          <p:cNvPr id="108" name="Google Shape;10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0604730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9"/>
        <p:cNvGrpSpPr/>
        <p:nvPr/>
      </p:nvGrpSpPr>
      <p:grpSpPr>
        <a:xfrm>
          <a:off x="0" y="0"/>
          <a:ext cx="0" cy="0"/>
          <a:chOff x="0" y="0"/>
          <a:chExt cx="0" cy="0"/>
        </a:xfrm>
      </p:grpSpPr>
      <p:pic>
        <p:nvPicPr>
          <p:cNvPr id="110" name="Google Shape;110;p23"/>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111" name="Google Shape;111;p23"/>
          <p:cNvSpPr txBox="1">
            <a:spLocks noGrp="1"/>
          </p:cNvSpPr>
          <p:nvPr>
            <p:ph type="subTitle" idx="1"/>
          </p:nvPr>
        </p:nvSpPr>
        <p:spPr>
          <a:xfrm>
            <a:off x="960000" y="3207084"/>
            <a:ext cx="3115200" cy="75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12" name="Google Shape;112;p23"/>
          <p:cNvSpPr txBox="1">
            <a:spLocks noGrp="1"/>
          </p:cNvSpPr>
          <p:nvPr>
            <p:ph type="subTitle" idx="2"/>
          </p:nvPr>
        </p:nvSpPr>
        <p:spPr>
          <a:xfrm>
            <a:off x="960000" y="4013156"/>
            <a:ext cx="3115200" cy="1540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3" name="Google Shape;113;p23"/>
          <p:cNvSpPr txBox="1">
            <a:spLocks noGrp="1"/>
          </p:cNvSpPr>
          <p:nvPr>
            <p:ph type="subTitle" idx="3"/>
          </p:nvPr>
        </p:nvSpPr>
        <p:spPr>
          <a:xfrm>
            <a:off x="4538400" y="4013156"/>
            <a:ext cx="3115200" cy="1540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4" name="Google Shape;114;p23"/>
          <p:cNvSpPr txBox="1">
            <a:spLocks noGrp="1"/>
          </p:cNvSpPr>
          <p:nvPr>
            <p:ph type="subTitle" idx="4"/>
          </p:nvPr>
        </p:nvSpPr>
        <p:spPr>
          <a:xfrm>
            <a:off x="8116800" y="4013156"/>
            <a:ext cx="3115200" cy="1540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Teko Medium"/>
                <a:ea typeface="Teko Medium"/>
                <a:cs typeface="Teko Medium"/>
                <a:sym typeface="Teko Medium"/>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16" name="Google Shape;116;p23"/>
          <p:cNvSpPr txBox="1">
            <a:spLocks noGrp="1"/>
          </p:cNvSpPr>
          <p:nvPr>
            <p:ph type="subTitle" idx="5"/>
          </p:nvPr>
        </p:nvSpPr>
        <p:spPr>
          <a:xfrm>
            <a:off x="4538400" y="3207084"/>
            <a:ext cx="3115200" cy="75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17" name="Google Shape;117;p23"/>
          <p:cNvSpPr txBox="1">
            <a:spLocks noGrp="1"/>
          </p:cNvSpPr>
          <p:nvPr>
            <p:ph type="subTitle" idx="6"/>
          </p:nvPr>
        </p:nvSpPr>
        <p:spPr>
          <a:xfrm>
            <a:off x="8116800" y="3207084"/>
            <a:ext cx="3115200" cy="75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2456059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20" name="Google Shape;120;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1" name="Google Shape;121;p24"/>
          <p:cNvSpPr txBox="1">
            <a:spLocks noGrp="1"/>
          </p:cNvSpPr>
          <p:nvPr>
            <p:ph type="subTitle" idx="1"/>
          </p:nvPr>
        </p:nvSpPr>
        <p:spPr>
          <a:xfrm>
            <a:off x="2709800" y="1473467"/>
            <a:ext cx="2445600" cy="62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22" name="Google Shape;122;p24"/>
          <p:cNvSpPr txBox="1">
            <a:spLocks noGrp="1"/>
          </p:cNvSpPr>
          <p:nvPr>
            <p:ph type="subTitle" idx="2"/>
          </p:nvPr>
        </p:nvSpPr>
        <p:spPr>
          <a:xfrm>
            <a:off x="2709800" y="2103061"/>
            <a:ext cx="2445600" cy="15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24"/>
          <p:cNvSpPr txBox="1">
            <a:spLocks noGrp="1"/>
          </p:cNvSpPr>
          <p:nvPr>
            <p:ph type="subTitle" idx="3"/>
          </p:nvPr>
        </p:nvSpPr>
        <p:spPr>
          <a:xfrm>
            <a:off x="5715200" y="4563461"/>
            <a:ext cx="2445600" cy="15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4" name="Google Shape;124;p24"/>
          <p:cNvSpPr txBox="1">
            <a:spLocks noGrp="1"/>
          </p:cNvSpPr>
          <p:nvPr>
            <p:ph type="subTitle" idx="4"/>
          </p:nvPr>
        </p:nvSpPr>
        <p:spPr>
          <a:xfrm>
            <a:off x="8720600" y="3333281"/>
            <a:ext cx="2445600" cy="15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5" name="Google Shape;125;p24"/>
          <p:cNvSpPr txBox="1">
            <a:spLocks noGrp="1"/>
          </p:cNvSpPr>
          <p:nvPr>
            <p:ph type="subTitle" idx="5"/>
          </p:nvPr>
        </p:nvSpPr>
        <p:spPr>
          <a:xfrm>
            <a:off x="5715200" y="3933867"/>
            <a:ext cx="2445600" cy="62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26" name="Google Shape;126;p24"/>
          <p:cNvSpPr txBox="1">
            <a:spLocks noGrp="1"/>
          </p:cNvSpPr>
          <p:nvPr>
            <p:ph type="subTitle" idx="6"/>
          </p:nvPr>
        </p:nvSpPr>
        <p:spPr>
          <a:xfrm>
            <a:off x="8720600" y="2703667"/>
            <a:ext cx="2445600" cy="62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Tree>
    <p:extLst>
      <p:ext uri="{BB962C8B-B14F-4D97-AF65-F5344CB8AC3E}">
        <p14:creationId xmlns:p14="http://schemas.microsoft.com/office/powerpoint/2010/main" val="19344032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7"/>
        <p:cNvGrpSpPr/>
        <p:nvPr/>
      </p:nvGrpSpPr>
      <p:grpSpPr>
        <a:xfrm>
          <a:off x="0" y="0"/>
          <a:ext cx="0" cy="0"/>
          <a:chOff x="0" y="0"/>
          <a:chExt cx="0" cy="0"/>
        </a:xfrm>
      </p:grpSpPr>
      <p:pic>
        <p:nvPicPr>
          <p:cNvPr id="128" name="Google Shape;128;p2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9" name="Google Shape;129;p25"/>
          <p:cNvSpPr txBox="1">
            <a:spLocks noGrp="1"/>
          </p:cNvSpPr>
          <p:nvPr>
            <p:ph type="subTitle" idx="1"/>
          </p:nvPr>
        </p:nvSpPr>
        <p:spPr>
          <a:xfrm>
            <a:off x="960000" y="2074633"/>
            <a:ext cx="3822800" cy="76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30" name="Google Shape;130;p25"/>
          <p:cNvSpPr txBox="1">
            <a:spLocks noGrp="1"/>
          </p:cNvSpPr>
          <p:nvPr>
            <p:ph type="subTitle" idx="2"/>
          </p:nvPr>
        </p:nvSpPr>
        <p:spPr>
          <a:xfrm>
            <a:off x="960000" y="2838233"/>
            <a:ext cx="38228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1" name="Google Shape;131;p25"/>
          <p:cNvSpPr txBox="1">
            <a:spLocks noGrp="1"/>
          </p:cNvSpPr>
          <p:nvPr>
            <p:ph type="subTitle" idx="3"/>
          </p:nvPr>
        </p:nvSpPr>
        <p:spPr>
          <a:xfrm>
            <a:off x="7409203" y="2838233"/>
            <a:ext cx="38228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2" name="Google Shape;132;p25"/>
          <p:cNvSpPr txBox="1">
            <a:spLocks noGrp="1"/>
          </p:cNvSpPr>
          <p:nvPr>
            <p:ph type="subTitle" idx="4"/>
          </p:nvPr>
        </p:nvSpPr>
        <p:spPr>
          <a:xfrm>
            <a:off x="960000" y="5071167"/>
            <a:ext cx="38228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3" name="Google Shape;133;p25"/>
          <p:cNvSpPr txBox="1">
            <a:spLocks noGrp="1"/>
          </p:cNvSpPr>
          <p:nvPr>
            <p:ph type="subTitle" idx="5"/>
          </p:nvPr>
        </p:nvSpPr>
        <p:spPr>
          <a:xfrm>
            <a:off x="7409203" y="5071167"/>
            <a:ext cx="38228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4" name="Google Shape;134;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35" name="Google Shape;135;p25"/>
          <p:cNvSpPr txBox="1">
            <a:spLocks noGrp="1"/>
          </p:cNvSpPr>
          <p:nvPr>
            <p:ph type="subTitle" idx="6"/>
          </p:nvPr>
        </p:nvSpPr>
        <p:spPr>
          <a:xfrm>
            <a:off x="960000" y="4307567"/>
            <a:ext cx="3822800" cy="76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36" name="Google Shape;136;p25"/>
          <p:cNvSpPr txBox="1">
            <a:spLocks noGrp="1"/>
          </p:cNvSpPr>
          <p:nvPr>
            <p:ph type="subTitle" idx="7"/>
          </p:nvPr>
        </p:nvSpPr>
        <p:spPr>
          <a:xfrm>
            <a:off x="7409200" y="2074633"/>
            <a:ext cx="3822800" cy="76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37" name="Google Shape;137;p25"/>
          <p:cNvSpPr txBox="1">
            <a:spLocks noGrp="1"/>
          </p:cNvSpPr>
          <p:nvPr>
            <p:ph type="subTitle" idx="8"/>
          </p:nvPr>
        </p:nvSpPr>
        <p:spPr>
          <a:xfrm>
            <a:off x="7409200" y="4307567"/>
            <a:ext cx="3822800" cy="76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Tree>
    <p:extLst>
      <p:ext uri="{BB962C8B-B14F-4D97-AF65-F5344CB8AC3E}">
        <p14:creationId xmlns:p14="http://schemas.microsoft.com/office/powerpoint/2010/main" val="26742083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40" name="Google Shape;140;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41" name="Google Shape;141;p26"/>
          <p:cNvSpPr txBox="1">
            <a:spLocks noGrp="1"/>
          </p:cNvSpPr>
          <p:nvPr>
            <p:ph type="subTitle" idx="1"/>
          </p:nvPr>
        </p:nvSpPr>
        <p:spPr>
          <a:xfrm>
            <a:off x="5366567" y="18348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26"/>
          <p:cNvSpPr txBox="1">
            <a:spLocks noGrp="1"/>
          </p:cNvSpPr>
          <p:nvPr>
            <p:ph type="subTitle" idx="2"/>
          </p:nvPr>
        </p:nvSpPr>
        <p:spPr>
          <a:xfrm>
            <a:off x="3322747" y="18348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43" name="Google Shape;143;p26"/>
          <p:cNvSpPr txBox="1">
            <a:spLocks noGrp="1"/>
          </p:cNvSpPr>
          <p:nvPr>
            <p:ph type="subTitle" idx="3"/>
          </p:nvPr>
        </p:nvSpPr>
        <p:spPr>
          <a:xfrm>
            <a:off x="5366567" y="25990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4" name="Google Shape;144;p26"/>
          <p:cNvSpPr txBox="1">
            <a:spLocks noGrp="1"/>
          </p:cNvSpPr>
          <p:nvPr>
            <p:ph type="subTitle" idx="4"/>
          </p:nvPr>
        </p:nvSpPr>
        <p:spPr>
          <a:xfrm>
            <a:off x="3322747" y="25990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45" name="Google Shape;145;p26"/>
          <p:cNvSpPr txBox="1">
            <a:spLocks noGrp="1"/>
          </p:cNvSpPr>
          <p:nvPr>
            <p:ph type="subTitle" idx="5"/>
          </p:nvPr>
        </p:nvSpPr>
        <p:spPr>
          <a:xfrm>
            <a:off x="5366567" y="33632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6" name="Google Shape;146;p26"/>
          <p:cNvSpPr txBox="1">
            <a:spLocks noGrp="1"/>
          </p:cNvSpPr>
          <p:nvPr>
            <p:ph type="subTitle" idx="6"/>
          </p:nvPr>
        </p:nvSpPr>
        <p:spPr>
          <a:xfrm>
            <a:off x="3322747" y="33632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47" name="Google Shape;147;p26"/>
          <p:cNvSpPr txBox="1">
            <a:spLocks noGrp="1"/>
          </p:cNvSpPr>
          <p:nvPr>
            <p:ph type="subTitle" idx="7"/>
          </p:nvPr>
        </p:nvSpPr>
        <p:spPr>
          <a:xfrm>
            <a:off x="5366567" y="41274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8" name="Google Shape;148;p26"/>
          <p:cNvSpPr txBox="1">
            <a:spLocks noGrp="1"/>
          </p:cNvSpPr>
          <p:nvPr>
            <p:ph type="subTitle" idx="8"/>
          </p:nvPr>
        </p:nvSpPr>
        <p:spPr>
          <a:xfrm>
            <a:off x="3322747" y="41274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49" name="Google Shape;149;p26"/>
          <p:cNvSpPr txBox="1">
            <a:spLocks noGrp="1"/>
          </p:cNvSpPr>
          <p:nvPr>
            <p:ph type="subTitle" idx="9"/>
          </p:nvPr>
        </p:nvSpPr>
        <p:spPr>
          <a:xfrm>
            <a:off x="5366567" y="48916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0" name="Google Shape;150;p26"/>
          <p:cNvSpPr txBox="1">
            <a:spLocks noGrp="1"/>
          </p:cNvSpPr>
          <p:nvPr>
            <p:ph type="subTitle" idx="13"/>
          </p:nvPr>
        </p:nvSpPr>
        <p:spPr>
          <a:xfrm>
            <a:off x="3322747" y="48916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
        <p:nvSpPr>
          <p:cNvPr id="151" name="Google Shape;151;p26"/>
          <p:cNvSpPr txBox="1">
            <a:spLocks noGrp="1"/>
          </p:cNvSpPr>
          <p:nvPr>
            <p:ph type="subTitle" idx="14"/>
          </p:nvPr>
        </p:nvSpPr>
        <p:spPr>
          <a:xfrm>
            <a:off x="5366567" y="5655867"/>
            <a:ext cx="55612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6"/>
          <p:cNvSpPr txBox="1">
            <a:spLocks noGrp="1"/>
          </p:cNvSpPr>
          <p:nvPr>
            <p:ph type="subTitle" idx="15"/>
          </p:nvPr>
        </p:nvSpPr>
        <p:spPr>
          <a:xfrm>
            <a:off x="3322747" y="5655867"/>
            <a:ext cx="1374400" cy="488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2pPr>
            <a:lvl3pPr lvl="2"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3pPr>
            <a:lvl4pPr lvl="3"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4pPr>
            <a:lvl5pPr lvl="4"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5pPr>
            <a:lvl6pPr lvl="5"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6pPr>
            <a:lvl7pPr lvl="6"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7pPr>
            <a:lvl8pPr lvl="7"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8pPr>
            <a:lvl9pPr lvl="8" algn="ctr" rtl="0">
              <a:lnSpc>
                <a:spcPct val="100000"/>
              </a:lnSpc>
              <a:spcBef>
                <a:spcPts val="0"/>
              </a:spcBef>
              <a:spcAft>
                <a:spcPts val="0"/>
              </a:spcAft>
              <a:buClr>
                <a:schemeClr val="dk1"/>
              </a:buClr>
              <a:buSzPts val="2400"/>
              <a:buFont typeface="Teko Medium"/>
              <a:buNone/>
              <a:defRPr sz="3200">
                <a:solidFill>
                  <a:schemeClr val="dk1"/>
                </a:solidFill>
                <a:latin typeface="Teko Medium"/>
                <a:ea typeface="Teko Medium"/>
                <a:cs typeface="Teko Medium"/>
                <a:sym typeface="Teko Medium"/>
              </a:defRPr>
            </a:lvl9pPr>
          </a:lstStyle>
          <a:p>
            <a:r>
              <a:rPr lang="en-US"/>
              <a:t>Click to edit Master subtitle style</a:t>
            </a:r>
            <a:endParaRPr/>
          </a:p>
        </p:txBody>
      </p:sp>
    </p:spTree>
    <p:extLst>
      <p:ext uri="{BB962C8B-B14F-4D97-AF65-F5344CB8AC3E}">
        <p14:creationId xmlns:p14="http://schemas.microsoft.com/office/powerpoint/2010/main" val="19947890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55" name="Google Shape;155;p27"/>
          <p:cNvSpPr txBox="1">
            <a:spLocks noGrp="1"/>
          </p:cNvSpPr>
          <p:nvPr>
            <p:ph type="title" hasCustomPrompt="1"/>
          </p:nvPr>
        </p:nvSpPr>
        <p:spPr>
          <a:xfrm>
            <a:off x="959999" y="3774317"/>
            <a:ext cx="3105600" cy="9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1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6" name="Google Shape;156;p27"/>
          <p:cNvSpPr txBox="1">
            <a:spLocks noGrp="1"/>
          </p:cNvSpPr>
          <p:nvPr>
            <p:ph type="subTitle" idx="1"/>
          </p:nvPr>
        </p:nvSpPr>
        <p:spPr>
          <a:xfrm>
            <a:off x="959999" y="4917968"/>
            <a:ext cx="3105600" cy="9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7" name="Google Shape;157;p27"/>
          <p:cNvSpPr txBox="1">
            <a:spLocks noGrp="1"/>
          </p:cNvSpPr>
          <p:nvPr>
            <p:ph type="title" idx="2" hasCustomPrompt="1"/>
          </p:nvPr>
        </p:nvSpPr>
        <p:spPr>
          <a:xfrm>
            <a:off x="4543199" y="3774323"/>
            <a:ext cx="3105600" cy="9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1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8" name="Google Shape;158;p27"/>
          <p:cNvSpPr txBox="1">
            <a:spLocks noGrp="1"/>
          </p:cNvSpPr>
          <p:nvPr>
            <p:ph type="subTitle" idx="3"/>
          </p:nvPr>
        </p:nvSpPr>
        <p:spPr>
          <a:xfrm>
            <a:off x="4543199" y="4917980"/>
            <a:ext cx="3105600" cy="9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9" name="Google Shape;159;p27"/>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Teko Medium"/>
                <a:ea typeface="Teko Medium"/>
                <a:cs typeface="Teko Medium"/>
                <a:sym typeface="Teko Medium"/>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60" name="Google Shape;160;p27"/>
          <p:cNvSpPr txBox="1">
            <a:spLocks noGrp="1"/>
          </p:cNvSpPr>
          <p:nvPr>
            <p:ph type="title" idx="5" hasCustomPrompt="1"/>
          </p:nvPr>
        </p:nvSpPr>
        <p:spPr>
          <a:xfrm>
            <a:off x="8126401" y="3774323"/>
            <a:ext cx="3105600" cy="9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1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1" name="Google Shape;161;p27"/>
          <p:cNvSpPr txBox="1">
            <a:spLocks noGrp="1"/>
          </p:cNvSpPr>
          <p:nvPr>
            <p:ph type="subTitle" idx="6"/>
          </p:nvPr>
        </p:nvSpPr>
        <p:spPr>
          <a:xfrm>
            <a:off x="8126401" y="4917980"/>
            <a:ext cx="3105600" cy="9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9969259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64" name="Google Shape;164;p28"/>
          <p:cNvSpPr txBox="1">
            <a:spLocks noGrp="1"/>
          </p:cNvSpPr>
          <p:nvPr>
            <p:ph type="ctrTitle"/>
          </p:nvPr>
        </p:nvSpPr>
        <p:spPr>
          <a:xfrm>
            <a:off x="953467" y="826467"/>
            <a:ext cx="4447200" cy="1601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10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65" name="Google Shape;165;p28"/>
          <p:cNvSpPr txBox="1">
            <a:spLocks noGrp="1"/>
          </p:cNvSpPr>
          <p:nvPr>
            <p:ph type="subTitle" idx="1"/>
          </p:nvPr>
        </p:nvSpPr>
        <p:spPr>
          <a:xfrm>
            <a:off x="953467" y="2465633"/>
            <a:ext cx="3712000" cy="22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66" name="Google Shape;166;p28"/>
          <p:cNvSpPr txBox="1"/>
          <p:nvPr/>
        </p:nvSpPr>
        <p:spPr>
          <a:xfrm>
            <a:off x="953467" y="4964211"/>
            <a:ext cx="5030400" cy="8208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400"/>
              </a:spcBef>
              <a:spcAft>
                <a:spcPts val="0"/>
              </a:spcAft>
              <a:buNone/>
            </a:pPr>
            <a:r>
              <a:rPr lang="en" sz="1333">
                <a:solidFill>
                  <a:schemeClr val="dk1"/>
                </a:solidFill>
                <a:latin typeface="Nanum Gothic Coding"/>
                <a:ea typeface="Nanum Gothic Coding"/>
                <a:cs typeface="Nanum Gothic Coding"/>
                <a:sym typeface="Nanum Gothic Coding"/>
              </a:rPr>
              <a:t>CREDITS: This presentation template was created by </a:t>
            </a:r>
            <a:r>
              <a:rPr lang="en" sz="1333" b="1">
                <a:solidFill>
                  <a:schemeClr val="dk1"/>
                </a:solidFill>
                <a:uFill>
                  <a:noFill/>
                </a:uFill>
                <a:latin typeface="Nanum Gothic Coding"/>
                <a:ea typeface="Nanum Gothic Coding"/>
                <a:cs typeface="Nanum Gothic Coding"/>
                <a:sym typeface="Nanum Gothic Coding"/>
                <a:hlinkClick r:id="rId3">
                  <a:extLst>
                    <a:ext uri="{A12FA001-AC4F-418D-AE19-62706E023703}">
                      <ahyp:hlinkClr xmlns:ahyp="http://schemas.microsoft.com/office/drawing/2018/hyperlinkcolor" val="tx"/>
                    </a:ext>
                  </a:extLst>
                </a:hlinkClick>
              </a:rPr>
              <a:t>Slidesgo</a:t>
            </a:r>
            <a:r>
              <a:rPr lang="en" sz="1333">
                <a:solidFill>
                  <a:schemeClr val="dk1"/>
                </a:solidFill>
                <a:latin typeface="Nanum Gothic Coding"/>
                <a:ea typeface="Nanum Gothic Coding"/>
                <a:cs typeface="Nanum Gothic Coding"/>
                <a:sym typeface="Nanum Gothic Coding"/>
              </a:rPr>
              <a:t>, including icons by </a:t>
            </a:r>
            <a:r>
              <a:rPr lang="en" sz="1333" b="1">
                <a:solidFill>
                  <a:schemeClr val="dk1"/>
                </a:solidFill>
                <a:uFill>
                  <a:noFill/>
                </a:uFill>
                <a:latin typeface="Nanum Gothic Coding"/>
                <a:ea typeface="Nanum Gothic Coding"/>
                <a:cs typeface="Nanum Gothic Coding"/>
                <a:sym typeface="Nanum Gothic Coding"/>
                <a:hlinkClick r:id="rId4">
                  <a:extLst>
                    <a:ext uri="{A12FA001-AC4F-418D-AE19-62706E023703}">
                      <ahyp:hlinkClr xmlns:ahyp="http://schemas.microsoft.com/office/drawing/2018/hyperlinkcolor" val="tx"/>
                    </a:ext>
                  </a:extLst>
                </a:hlinkClick>
              </a:rPr>
              <a:t>Flaticon</a:t>
            </a:r>
            <a:r>
              <a:rPr lang="en" sz="1333" b="1">
                <a:solidFill>
                  <a:schemeClr val="dk1"/>
                </a:solidFill>
                <a:latin typeface="Nanum Gothic Coding"/>
                <a:ea typeface="Nanum Gothic Coding"/>
                <a:cs typeface="Nanum Gothic Coding"/>
                <a:sym typeface="Nanum Gothic Coding"/>
              </a:rPr>
              <a:t> </a:t>
            </a:r>
            <a:r>
              <a:rPr lang="en" sz="1333">
                <a:solidFill>
                  <a:schemeClr val="dk1"/>
                </a:solidFill>
                <a:latin typeface="Nanum Gothic Coding"/>
                <a:ea typeface="Nanum Gothic Coding"/>
                <a:cs typeface="Nanum Gothic Coding"/>
                <a:sym typeface="Nanum Gothic Coding"/>
              </a:rPr>
              <a:t>and infographics &amp; images by </a:t>
            </a:r>
            <a:r>
              <a:rPr lang="en" sz="1333" b="1">
                <a:solidFill>
                  <a:schemeClr val="dk1"/>
                </a:solidFill>
                <a:uFill>
                  <a:noFill/>
                </a:uFill>
                <a:latin typeface="Nanum Gothic Coding"/>
                <a:ea typeface="Nanum Gothic Coding"/>
                <a:cs typeface="Nanum Gothic Coding"/>
                <a:sym typeface="Nanum Gothic Coding"/>
                <a:hlinkClick r:id="rId5">
                  <a:extLst>
                    <a:ext uri="{A12FA001-AC4F-418D-AE19-62706E023703}">
                      <ahyp:hlinkClr xmlns:ahyp="http://schemas.microsoft.com/office/drawing/2018/hyperlinkcolor" val="tx"/>
                    </a:ext>
                  </a:extLst>
                </a:hlinkClick>
              </a:rPr>
              <a:t>Freepik</a:t>
            </a:r>
            <a:endParaRPr sz="1333" b="1">
              <a:solidFill>
                <a:schemeClr val="dk1"/>
              </a:solidFill>
              <a:latin typeface="Nanum Gothic Coding"/>
              <a:ea typeface="Nanum Gothic Coding"/>
              <a:cs typeface="Nanum Gothic Coding"/>
              <a:sym typeface="Nanum Gothic Coding"/>
            </a:endParaRPr>
          </a:p>
        </p:txBody>
      </p:sp>
    </p:spTree>
    <p:extLst>
      <p:ext uri="{BB962C8B-B14F-4D97-AF65-F5344CB8AC3E}">
        <p14:creationId xmlns:p14="http://schemas.microsoft.com/office/powerpoint/2010/main" val="2922359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32032804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450845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 name="Google Shape;20;p4"/>
          <p:cNvSpPr txBox="1">
            <a:spLocks noGrp="1"/>
          </p:cNvSpPr>
          <p:nvPr>
            <p:ph type="body" idx="1"/>
          </p:nvPr>
        </p:nvSpPr>
        <p:spPr>
          <a:xfrm>
            <a:off x="960000" y="1287300"/>
            <a:ext cx="9657200" cy="485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sz="1867"/>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19142429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4"/>
        <p:cNvGrpSpPr/>
        <p:nvPr/>
      </p:nvGrpSpPr>
      <p:grpSpPr>
        <a:xfrm>
          <a:off x="0" y="0"/>
          <a:ext cx="0" cy="0"/>
          <a:chOff x="0" y="0"/>
          <a:chExt cx="0" cy="0"/>
        </a:xfrm>
      </p:grpSpPr>
    </p:spTree>
    <p:extLst>
      <p:ext uri="{BB962C8B-B14F-4D97-AF65-F5344CB8AC3E}">
        <p14:creationId xmlns:p14="http://schemas.microsoft.com/office/powerpoint/2010/main" val="25726378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1091185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23" name="Google Shape;23;p5"/>
          <p:cNvSpPr txBox="1">
            <a:spLocks noGrp="1"/>
          </p:cNvSpPr>
          <p:nvPr>
            <p:ph type="subTitle" idx="1"/>
          </p:nvPr>
        </p:nvSpPr>
        <p:spPr>
          <a:xfrm>
            <a:off x="1679067" y="1862567"/>
            <a:ext cx="2931600" cy="686000"/>
          </a:xfrm>
          <a:prstGeom prst="rect">
            <a:avLst/>
          </a:prstGeom>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4" name="Google Shape;24;p5"/>
          <p:cNvSpPr txBox="1">
            <a:spLocks noGrp="1"/>
          </p:cNvSpPr>
          <p:nvPr>
            <p:ph type="subTitle" idx="2"/>
          </p:nvPr>
        </p:nvSpPr>
        <p:spPr>
          <a:xfrm>
            <a:off x="7581333" y="3855933"/>
            <a:ext cx="2931600" cy="68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5" name="Google Shape;25;p5"/>
          <p:cNvSpPr txBox="1">
            <a:spLocks noGrp="1"/>
          </p:cNvSpPr>
          <p:nvPr>
            <p:ph type="subTitle" idx="3"/>
          </p:nvPr>
        </p:nvSpPr>
        <p:spPr>
          <a:xfrm>
            <a:off x="1679067" y="2548767"/>
            <a:ext cx="2931600" cy="951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6" name="Google Shape;26;p5"/>
          <p:cNvSpPr txBox="1">
            <a:spLocks noGrp="1"/>
          </p:cNvSpPr>
          <p:nvPr>
            <p:ph type="subTitle" idx="4"/>
          </p:nvPr>
        </p:nvSpPr>
        <p:spPr>
          <a:xfrm>
            <a:off x="7581333" y="4542133"/>
            <a:ext cx="2931600" cy="951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8420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240673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90000"/>
          </a:blip>
          <a:srcRect/>
          <a:stretch/>
        </p:blipFill>
        <p:spPr>
          <a:xfrm>
            <a:off x="0" y="0"/>
            <a:ext cx="12192000" cy="6858000"/>
          </a:xfrm>
          <a:prstGeom prst="rect">
            <a:avLst/>
          </a:prstGeom>
          <a:noFill/>
          <a:ln>
            <a:noFill/>
          </a:ln>
        </p:spPr>
      </p:pic>
      <p:sp>
        <p:nvSpPr>
          <p:cNvPr id="33" name="Google Shape;33;p7"/>
          <p:cNvSpPr txBox="1">
            <a:spLocks noGrp="1"/>
          </p:cNvSpPr>
          <p:nvPr>
            <p:ph type="title"/>
          </p:nvPr>
        </p:nvSpPr>
        <p:spPr>
          <a:xfrm>
            <a:off x="960000" y="593367"/>
            <a:ext cx="3824400" cy="1577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 name="Google Shape;34;p7"/>
          <p:cNvSpPr txBox="1">
            <a:spLocks noGrp="1"/>
          </p:cNvSpPr>
          <p:nvPr>
            <p:ph type="body" idx="1"/>
          </p:nvPr>
        </p:nvSpPr>
        <p:spPr>
          <a:xfrm>
            <a:off x="960000" y="2170967"/>
            <a:ext cx="5136000" cy="392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943765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953460" y="1742816"/>
            <a:ext cx="54408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666"/>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258056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12192000" cy="6858000"/>
          </a:xfrm>
          <a:prstGeom prst="rect">
            <a:avLst/>
          </a:prstGeom>
          <a:noFill/>
          <a:ln>
            <a:noFill/>
          </a:ln>
        </p:spPr>
      </p:pic>
      <p:sp>
        <p:nvSpPr>
          <p:cNvPr id="40" name="Google Shape;40;p9"/>
          <p:cNvSpPr txBox="1">
            <a:spLocks noGrp="1"/>
          </p:cNvSpPr>
          <p:nvPr>
            <p:ph type="title"/>
          </p:nvPr>
        </p:nvSpPr>
        <p:spPr>
          <a:xfrm>
            <a:off x="5587367" y="1852084"/>
            <a:ext cx="56512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8133">
                <a:latin typeface="Teko Medium"/>
                <a:ea typeface="Teko Medium"/>
                <a:cs typeface="Teko Medium"/>
                <a:sym typeface="Teko Medium"/>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1" name="Google Shape;41;p9"/>
          <p:cNvSpPr txBox="1">
            <a:spLocks noGrp="1"/>
          </p:cNvSpPr>
          <p:nvPr>
            <p:ph type="subTitle" idx="1"/>
          </p:nvPr>
        </p:nvSpPr>
        <p:spPr>
          <a:xfrm>
            <a:off x="5587500" y="3033517"/>
            <a:ext cx="5651200" cy="25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249370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960000" y="2058833"/>
            <a:ext cx="3311600" cy="3162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 name="Google Shape;44;p10"/>
          <p:cNvCxnSpPr>
            <a:stCxn id="45" idx="2"/>
            <a:endCxn id="43" idx="0"/>
          </p:cNvCxnSpPr>
          <p:nvPr/>
        </p:nvCxnSpPr>
        <p:spPr>
          <a:xfrm rot="-5400000" flipH="1">
            <a:off x="221400" y="-335500"/>
            <a:ext cx="1995200" cy="2793600"/>
          </a:xfrm>
          <a:prstGeom prst="bentConnector3">
            <a:avLst>
              <a:gd name="adj1" fmla="val 49998"/>
            </a:avLst>
          </a:prstGeom>
          <a:noFill/>
          <a:ln w="19050" cap="flat" cmpd="sng">
            <a:solidFill>
              <a:schemeClr val="lt1"/>
            </a:solidFill>
            <a:prstDash val="dot"/>
            <a:round/>
            <a:headEnd type="none" w="med" len="med"/>
            <a:tailEnd type="none" w="med" len="med"/>
          </a:ln>
        </p:spPr>
      </p:cxnSp>
      <p:cxnSp>
        <p:nvCxnSpPr>
          <p:cNvPr id="46" name="Google Shape;46;p10"/>
          <p:cNvCxnSpPr/>
          <p:nvPr/>
        </p:nvCxnSpPr>
        <p:spPr>
          <a:xfrm rot="5400000">
            <a:off x="735000" y="5203633"/>
            <a:ext cx="1863600" cy="1898000"/>
          </a:xfrm>
          <a:prstGeom prst="bentConnector4">
            <a:avLst>
              <a:gd name="adj1" fmla="val 44548"/>
              <a:gd name="adj2" fmla="val 116739"/>
            </a:avLst>
          </a:prstGeom>
          <a:noFill/>
          <a:ln w="19050" cap="flat" cmpd="sng">
            <a:solidFill>
              <a:schemeClr val="lt1"/>
            </a:solidFill>
            <a:prstDash val="dot"/>
            <a:round/>
            <a:headEnd type="none" w="med" len="med"/>
            <a:tailEnd type="none" w="med" len="med"/>
          </a:ln>
        </p:spPr>
      </p:cxnSp>
      <p:sp>
        <p:nvSpPr>
          <p:cNvPr id="45" name="Google Shape;45;p10"/>
          <p:cNvSpPr/>
          <p:nvPr/>
        </p:nvSpPr>
        <p:spPr>
          <a:xfrm>
            <a:off x="-482600" y="-520700"/>
            <a:ext cx="609600" cy="5844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267724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extLst>
      <p:ext uri="{BB962C8B-B14F-4D97-AF65-F5344CB8AC3E}">
        <p14:creationId xmlns:p14="http://schemas.microsoft.com/office/powerpoint/2010/main" val="300280382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3" name="Google Shape;173;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78484195"/>
      </p:ext>
    </p:extLst>
  </p:cSld>
  <p:clrMap bg1="lt1" tx1="dk1" bg2="dk2" tx2="lt2" accent1="accent1" accent2="accent2" accent3="accent3" accent4="accent4" accent5="accent5" accent6="accent6" hlink="hlink" folHlink="folHlink"/>
  <p:sldLayoutIdLst>
    <p:sldLayoutId id="2147483703" r:id="rId1"/>
    <p:sldLayoutId id="2147483704" r:id="rId2"/>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8A78-E94E-AF9B-8FC0-684D54169AB0}"/>
              </a:ext>
            </a:extLst>
          </p:cNvPr>
          <p:cNvSpPr>
            <a:spLocks noGrp="1"/>
          </p:cNvSpPr>
          <p:nvPr>
            <p:ph type="ctrTitle"/>
          </p:nvPr>
        </p:nvSpPr>
        <p:spPr>
          <a:xfrm>
            <a:off x="4355373" y="1549509"/>
            <a:ext cx="6746000" cy="2907200"/>
          </a:xfrm>
        </p:spPr>
        <p:txBody>
          <a:bodyPr/>
          <a:lstStyle/>
          <a:p>
            <a:pPr algn="l"/>
            <a:br>
              <a:rPr lang="en-IN" sz="1800" b="0" i="0" u="none" strike="noStrike" baseline="0" dirty="0">
                <a:solidFill>
                  <a:schemeClr val="accent2">
                    <a:lumMod val="60000"/>
                    <a:lumOff val="40000"/>
                  </a:schemeClr>
                </a:solidFill>
                <a:latin typeface="Calibri" panose="020F0502020204030204" pitchFamily="34" charset="0"/>
              </a:rPr>
            </a:br>
            <a:r>
              <a:rPr lang="en-IN" sz="1800" b="0" i="0" u="none" strike="noStrike" baseline="0" dirty="0">
                <a:solidFill>
                  <a:schemeClr val="accent2">
                    <a:lumMod val="60000"/>
                    <a:lumOff val="40000"/>
                  </a:schemeClr>
                </a:solidFill>
                <a:latin typeface="Calibri" panose="020F0502020204030204" pitchFamily="34" charset="0"/>
              </a:rPr>
              <a:t> </a:t>
            </a:r>
            <a:r>
              <a:rPr lang="en-IN" sz="5400" b="1" i="0" u="none" strike="noStrike" baseline="0" dirty="0">
                <a:solidFill>
                  <a:schemeClr val="accent2">
                    <a:lumMod val="60000"/>
                    <a:lumOff val="40000"/>
                  </a:schemeClr>
                </a:solidFill>
                <a:latin typeface="Bernard MT Condensed" panose="02050806060905020404" pitchFamily="18" charset="0"/>
              </a:rPr>
              <a:t>ARTIFICIAL INTELLIGENCE IN TRAFFIC PREDICTION </a:t>
            </a:r>
            <a:endParaRPr lang="en-IN" sz="5400" dirty="0">
              <a:solidFill>
                <a:schemeClr val="accent2">
                  <a:lumMod val="60000"/>
                  <a:lumOff val="40000"/>
                </a:schemeClr>
              </a:solidFill>
              <a:latin typeface="Bernard MT Condensed" panose="02050806060905020404" pitchFamily="18" charset="0"/>
            </a:endParaRPr>
          </a:p>
        </p:txBody>
      </p:sp>
      <p:sp>
        <p:nvSpPr>
          <p:cNvPr id="3" name="Subtitle 2">
            <a:extLst>
              <a:ext uri="{FF2B5EF4-FFF2-40B4-BE49-F238E27FC236}">
                <a16:creationId xmlns:a16="http://schemas.microsoft.com/office/drawing/2014/main" id="{08468638-7EA9-0A8C-338B-04DE123E96A8}"/>
              </a:ext>
            </a:extLst>
          </p:cNvPr>
          <p:cNvSpPr>
            <a:spLocks noGrp="1"/>
          </p:cNvSpPr>
          <p:nvPr>
            <p:ph type="subTitle" idx="1"/>
          </p:nvPr>
        </p:nvSpPr>
        <p:spPr/>
        <p:txBody>
          <a:bodyPr/>
          <a:lstStyle/>
          <a:p>
            <a:pPr algn="l"/>
            <a:r>
              <a:rPr lang="en-IN" dirty="0"/>
              <a:t>Presented By :- 12200120, 12107639,12104288</a:t>
            </a:r>
          </a:p>
        </p:txBody>
      </p:sp>
    </p:spTree>
    <p:extLst>
      <p:ext uri="{BB962C8B-B14F-4D97-AF65-F5344CB8AC3E}">
        <p14:creationId xmlns:p14="http://schemas.microsoft.com/office/powerpoint/2010/main" val="3563098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 You">
            <a:extLst>
              <a:ext uri="{FF2B5EF4-FFF2-40B4-BE49-F238E27FC236}">
                <a16:creationId xmlns:a16="http://schemas.microsoft.com/office/drawing/2014/main" id="{AB8082AA-D5F9-3FB2-89C9-9AE54CD5F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209" y="1178864"/>
            <a:ext cx="5903581" cy="45002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125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28"/>
                                        </p:tgtEl>
                                      </p:cBhvr>
                                    </p:animEffect>
                                    <p:animScale>
                                      <p:cBhvr>
                                        <p:cTn id="7" dur="25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57DC99-61CE-2DF5-DAD9-A5444D2A01EB}"/>
              </a:ext>
            </a:extLst>
          </p:cNvPr>
          <p:cNvSpPr>
            <a:spLocks noGrp="1"/>
          </p:cNvSpPr>
          <p:nvPr>
            <p:ph type="title"/>
          </p:nvPr>
        </p:nvSpPr>
        <p:spPr/>
        <p:txBody>
          <a:bodyPr/>
          <a:lstStyle/>
          <a:p>
            <a:r>
              <a:rPr lang="en-IN" sz="5400" b="1" i="0" u="none" strike="noStrike" baseline="0" dirty="0">
                <a:solidFill>
                  <a:schemeClr val="accent2">
                    <a:lumMod val="60000"/>
                    <a:lumOff val="40000"/>
                  </a:schemeClr>
                </a:solidFill>
                <a:latin typeface="Times New Roman" panose="02020603050405020304" pitchFamily="18" charset="0"/>
              </a:rPr>
              <a:t>INTRODUCTION</a:t>
            </a:r>
            <a:r>
              <a:rPr lang="en-IN" sz="5400" b="1" i="0" u="none" strike="noStrike" baseline="0" dirty="0">
                <a:solidFill>
                  <a:srgbClr val="000000"/>
                </a:solidFill>
                <a:latin typeface="Times New Roman" panose="02020603050405020304" pitchFamily="18" charset="0"/>
              </a:rPr>
              <a:t> </a:t>
            </a:r>
            <a:endParaRPr lang="en-IN" sz="23900" dirty="0"/>
          </a:p>
        </p:txBody>
      </p:sp>
      <p:sp>
        <p:nvSpPr>
          <p:cNvPr id="7" name="Title 6">
            <a:extLst>
              <a:ext uri="{FF2B5EF4-FFF2-40B4-BE49-F238E27FC236}">
                <a16:creationId xmlns:a16="http://schemas.microsoft.com/office/drawing/2014/main" id="{72FDBA0C-70B6-B7C0-3C31-D417172E93BF}"/>
              </a:ext>
            </a:extLst>
          </p:cNvPr>
          <p:cNvSpPr>
            <a:spLocks noGrp="1"/>
          </p:cNvSpPr>
          <p:nvPr>
            <p:ph type="title" idx="2"/>
          </p:nvPr>
        </p:nvSpPr>
        <p:spPr/>
        <p:txBody>
          <a:bodyPr/>
          <a:lstStyle/>
          <a:p>
            <a:r>
              <a:rPr lang="en-IN" dirty="0"/>
              <a:t>01</a:t>
            </a:r>
          </a:p>
        </p:txBody>
      </p:sp>
      <p:sp>
        <p:nvSpPr>
          <p:cNvPr id="6" name="Subtitle 5">
            <a:extLst>
              <a:ext uri="{FF2B5EF4-FFF2-40B4-BE49-F238E27FC236}">
                <a16:creationId xmlns:a16="http://schemas.microsoft.com/office/drawing/2014/main" id="{560520F1-9F4A-CDA2-87D7-919B5691374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0133535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9F2F3-225D-455C-8397-9C115B03DE2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B63EA231-4300-99DE-C49C-8ACCF2A68DA4}"/>
              </a:ext>
            </a:extLst>
          </p:cNvPr>
          <p:cNvSpPr>
            <a:spLocks noGrp="1"/>
          </p:cNvSpPr>
          <p:nvPr>
            <p:ph type="body" idx="1"/>
          </p:nvPr>
        </p:nvSpPr>
        <p:spPr/>
        <p:txBody>
          <a:bodyPr/>
          <a:lstStyle/>
          <a:p>
            <a:pPr algn="l"/>
            <a:r>
              <a:rPr lang="en-US" sz="20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Artificial Intelligence (AI) can be used to predict traffic conditions by analyzing data from various sources such as traffic cameras, GPS-enabled devices, weather reports, and social media.</a:t>
            </a:r>
          </a:p>
          <a:p>
            <a:pPr algn="l"/>
            <a:r>
              <a:rPr lang="en-US" sz="20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Using machine learning algorithms, AI systems can analyze past traffic patterns and predict future traffic conditions based on various factors such as time of day, weather, and events happening in the area. This can be useful for predicting traffic congestion and suggesting alternate routes to drivers.</a:t>
            </a:r>
          </a:p>
          <a:p>
            <a:pPr algn="l"/>
            <a:r>
              <a:rPr lang="en-US" sz="20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AI can also be used to optimize traffic flow by controlling traffic signals and adjusting the timing of lights based on current traffic conditions. This can help reduce congestion and improve overall traffic efficiency.</a:t>
            </a:r>
          </a:p>
          <a:p>
            <a:pPr algn="l"/>
            <a:r>
              <a:rPr lang="en-US" sz="20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Overall, AI has the potential to significantly improve traffic prediction and management, leading to safer and more efficient transportation systems.</a:t>
            </a:r>
          </a:p>
        </p:txBody>
      </p:sp>
    </p:spTree>
    <p:extLst>
      <p:ext uri="{BB962C8B-B14F-4D97-AF65-F5344CB8AC3E}">
        <p14:creationId xmlns:p14="http://schemas.microsoft.com/office/powerpoint/2010/main" val="2889220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4B2FC-57BA-1695-9B9F-8CC6AD8522B3}"/>
              </a:ext>
            </a:extLst>
          </p:cNvPr>
          <p:cNvSpPr>
            <a:spLocks noGrp="1"/>
          </p:cNvSpPr>
          <p:nvPr>
            <p:ph type="title"/>
          </p:nvPr>
        </p:nvSpPr>
        <p:spPr/>
        <p:txBody>
          <a:bodyPr/>
          <a:lstStyle/>
          <a:p>
            <a:r>
              <a:rPr lang="en-IN" sz="5400" b="1" dirty="0">
                <a:solidFill>
                  <a:schemeClr val="bg1">
                    <a:lumMod val="60000"/>
                    <a:lumOff val="40000"/>
                  </a:schemeClr>
                </a:solidFill>
                <a:latin typeface="Times New Roman" panose="02020603050405020304" pitchFamily="18" charset="0"/>
                <a:cs typeface="Times New Roman" panose="02020603050405020304" pitchFamily="18" charset="0"/>
              </a:rPr>
              <a:t>Approach to build </a:t>
            </a:r>
          </a:p>
        </p:txBody>
      </p:sp>
      <p:sp>
        <p:nvSpPr>
          <p:cNvPr id="6" name="Title 5">
            <a:extLst>
              <a:ext uri="{FF2B5EF4-FFF2-40B4-BE49-F238E27FC236}">
                <a16:creationId xmlns:a16="http://schemas.microsoft.com/office/drawing/2014/main" id="{A84C1CB1-F3A9-36F4-4C7E-FF2B4F93D693}"/>
              </a:ext>
            </a:extLst>
          </p:cNvPr>
          <p:cNvSpPr>
            <a:spLocks noGrp="1"/>
          </p:cNvSpPr>
          <p:nvPr>
            <p:ph type="title" idx="2"/>
          </p:nvPr>
        </p:nvSpPr>
        <p:spPr/>
        <p:txBody>
          <a:bodyPr/>
          <a:lstStyle/>
          <a:p>
            <a:r>
              <a:rPr lang="en-IN" dirty="0"/>
              <a:t>02</a:t>
            </a:r>
          </a:p>
        </p:txBody>
      </p:sp>
      <p:sp>
        <p:nvSpPr>
          <p:cNvPr id="5" name="Subtitle 4">
            <a:extLst>
              <a:ext uri="{FF2B5EF4-FFF2-40B4-BE49-F238E27FC236}">
                <a16:creationId xmlns:a16="http://schemas.microsoft.com/office/drawing/2014/main" id="{573DE401-380E-F015-E931-6028D3BE9FC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558653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1C723B-CED6-F2F7-3D3C-A758168C1968}"/>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3FAED289-A0D4-8228-6C2D-FBD490AFE190}"/>
              </a:ext>
            </a:extLst>
          </p:cNvPr>
          <p:cNvSpPr>
            <a:spLocks noGrp="1"/>
          </p:cNvSpPr>
          <p:nvPr>
            <p:ph type="body" idx="1"/>
          </p:nvPr>
        </p:nvSpPr>
        <p:spPr>
          <a:xfrm>
            <a:off x="960000" y="1287300"/>
            <a:ext cx="9657200" cy="5122644"/>
          </a:xfrm>
        </p:spPr>
        <p:txBody>
          <a:bodyPr/>
          <a:lstStyle/>
          <a:p>
            <a:pPr marL="186262" indent="0">
              <a:buNone/>
            </a:pPr>
            <a:r>
              <a:rPr lang="en-US" sz="2000" b="0" i="0" dirty="0">
                <a:solidFill>
                  <a:schemeClr val="bg1">
                    <a:lumMod val="40000"/>
                    <a:lumOff val="60000"/>
                  </a:schemeClr>
                </a:solidFill>
                <a:effectLst/>
                <a:latin typeface="Times New Roman" panose="02020603050405020304" pitchFamily="18" charset="0"/>
                <a:cs typeface="Times New Roman" panose="02020603050405020304" pitchFamily="18" charset="0"/>
              </a:rPr>
              <a:t>Detection, tracking, and counting are important techniques used in traffic control to help manage traffic flow and improve safety.</a:t>
            </a:r>
          </a:p>
          <a:p>
            <a:pPr marL="186262" indent="0">
              <a:buNone/>
            </a:pPr>
            <a:endParaRPr lang="en-US" sz="2000" dirty="0">
              <a:solidFill>
                <a:schemeClr val="bg1">
                  <a:lumMod val="60000"/>
                  <a:lumOff val="40000"/>
                </a:schemeClr>
              </a:solidFill>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chemeClr val="bg1">
                    <a:lumMod val="40000"/>
                    <a:lumOff val="60000"/>
                  </a:schemeClr>
                </a:solidFill>
                <a:effectLst/>
                <a:latin typeface="Times New Roman" panose="02020603050405020304" pitchFamily="18" charset="0"/>
                <a:cs typeface="Times New Roman" panose="02020603050405020304" pitchFamily="18" charset="0"/>
              </a:rPr>
              <a:t>Detection</a:t>
            </a:r>
            <a:r>
              <a:rPr lang="en-US" sz="2000" b="0" i="0" dirty="0">
                <a:solidFill>
                  <a:schemeClr val="bg1">
                    <a:lumMod val="40000"/>
                    <a:lumOff val="60000"/>
                  </a:schemeClr>
                </a:solidFill>
                <a:effectLst/>
                <a:latin typeface="Times New Roman" panose="02020603050405020304" pitchFamily="18" charset="0"/>
                <a:cs typeface="Times New Roman" panose="02020603050405020304" pitchFamily="18" charset="0"/>
              </a:rPr>
              <a:t>: Detection involves identifying objects in a given scene, such as vehicles or pedestrians. In traffic control, detection is commonly used to detect and monitor vehicles at intersections, highway toll booths, and other locations. Detection can be performed using a variety of sensors, such as cameras, radar, or lidar.</a:t>
            </a:r>
          </a:p>
          <a:p>
            <a:pPr algn="l">
              <a:buFont typeface="+mj-lt"/>
              <a:buAutoNum type="arabicPeriod"/>
            </a:pPr>
            <a:r>
              <a:rPr lang="en-US" sz="2000" b="1" i="0" dirty="0">
                <a:solidFill>
                  <a:schemeClr val="bg1">
                    <a:lumMod val="40000"/>
                    <a:lumOff val="60000"/>
                  </a:schemeClr>
                </a:solidFill>
                <a:effectLst/>
                <a:latin typeface="Times New Roman" panose="02020603050405020304" pitchFamily="18" charset="0"/>
                <a:cs typeface="Times New Roman" panose="02020603050405020304" pitchFamily="18" charset="0"/>
              </a:rPr>
              <a:t>Tracking</a:t>
            </a:r>
            <a:r>
              <a:rPr lang="en-US" sz="2000" b="0" i="0" dirty="0">
                <a:solidFill>
                  <a:schemeClr val="bg1">
                    <a:lumMod val="40000"/>
                    <a:lumOff val="60000"/>
                  </a:schemeClr>
                </a:solidFill>
                <a:effectLst/>
                <a:latin typeface="Times New Roman" panose="02020603050405020304" pitchFamily="18" charset="0"/>
                <a:cs typeface="Times New Roman" panose="02020603050405020304" pitchFamily="18" charset="0"/>
              </a:rPr>
              <a:t>: Tracking involves monitoring the movement of objects over time. In traffic control, tracking can be used to monitor the movement of vehicles as they travel through an intersection or along a highway. This can help identify congestion, accidents, or other issues that may impact traffic flow.</a:t>
            </a:r>
          </a:p>
          <a:p>
            <a:pPr algn="l">
              <a:buFont typeface="+mj-lt"/>
              <a:buAutoNum type="arabicPeriod"/>
            </a:pPr>
            <a:r>
              <a:rPr lang="en-US" sz="2000" b="1" i="0" dirty="0">
                <a:solidFill>
                  <a:schemeClr val="bg1">
                    <a:lumMod val="40000"/>
                    <a:lumOff val="60000"/>
                  </a:schemeClr>
                </a:solidFill>
                <a:effectLst/>
                <a:latin typeface="Times New Roman" panose="02020603050405020304" pitchFamily="18" charset="0"/>
                <a:cs typeface="Times New Roman" panose="02020603050405020304" pitchFamily="18" charset="0"/>
              </a:rPr>
              <a:t>Counting</a:t>
            </a:r>
            <a:r>
              <a:rPr lang="en-US" sz="2000" b="0" i="0" dirty="0">
                <a:solidFill>
                  <a:schemeClr val="bg1">
                    <a:lumMod val="40000"/>
                    <a:lumOff val="60000"/>
                  </a:schemeClr>
                </a:solidFill>
                <a:effectLst/>
                <a:latin typeface="Times New Roman" panose="02020603050405020304" pitchFamily="18" charset="0"/>
                <a:cs typeface="Times New Roman" panose="02020603050405020304" pitchFamily="18" charset="0"/>
              </a:rPr>
              <a:t>: Counting involves quantifying the number of objects that pass through a given area over a certain period of time. In traffic control, counting can be used to monitor the number of vehicles that pass through an intersection, for example, or to estimate the volume of traffic along a particular route.</a:t>
            </a:r>
          </a:p>
          <a:p>
            <a:pPr marL="186262" indent="0">
              <a:buNone/>
            </a:pPr>
            <a:endParaRPr lang="en-IN" sz="2000" dirty="0">
              <a:solidFill>
                <a:schemeClr val="bg1">
                  <a:lumMod val="60000"/>
                  <a:lumOff val="40000"/>
                </a:schemeClr>
              </a:solidFill>
            </a:endParaRPr>
          </a:p>
        </p:txBody>
      </p:sp>
    </p:spTree>
    <p:extLst>
      <p:ext uri="{BB962C8B-B14F-4D97-AF65-F5344CB8AC3E}">
        <p14:creationId xmlns:p14="http://schemas.microsoft.com/office/powerpoint/2010/main" val="23652256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70FB6-C9F1-5EA5-D549-78E2ACDB98C7}"/>
              </a:ext>
            </a:extLst>
          </p:cNvPr>
          <p:cNvSpPr>
            <a:spLocks noGrp="1"/>
          </p:cNvSpPr>
          <p:nvPr>
            <p:ph type="title"/>
          </p:nvPr>
        </p:nvSpPr>
        <p:spPr/>
        <p:txBody>
          <a:bodyPr/>
          <a:lstStyle/>
          <a:p>
            <a:r>
              <a:rPr lang="en-IN" sz="6000" b="1" dirty="0">
                <a:solidFill>
                  <a:schemeClr val="accent2">
                    <a:lumMod val="60000"/>
                    <a:lumOff val="40000"/>
                  </a:schemeClr>
                </a:solidFill>
              </a:rPr>
              <a:t>How it Works?</a:t>
            </a:r>
          </a:p>
        </p:txBody>
      </p:sp>
      <p:sp>
        <p:nvSpPr>
          <p:cNvPr id="6" name="Title 5">
            <a:extLst>
              <a:ext uri="{FF2B5EF4-FFF2-40B4-BE49-F238E27FC236}">
                <a16:creationId xmlns:a16="http://schemas.microsoft.com/office/drawing/2014/main" id="{5871A02D-A142-5C72-7415-6595FF973F40}"/>
              </a:ext>
            </a:extLst>
          </p:cNvPr>
          <p:cNvSpPr>
            <a:spLocks noGrp="1"/>
          </p:cNvSpPr>
          <p:nvPr>
            <p:ph type="title" idx="2"/>
          </p:nvPr>
        </p:nvSpPr>
        <p:spPr/>
        <p:txBody>
          <a:bodyPr/>
          <a:lstStyle/>
          <a:p>
            <a:r>
              <a:rPr lang="en-IN" dirty="0"/>
              <a:t>03</a:t>
            </a:r>
          </a:p>
        </p:txBody>
      </p:sp>
      <p:sp>
        <p:nvSpPr>
          <p:cNvPr id="5" name="Subtitle 4">
            <a:extLst>
              <a:ext uri="{FF2B5EF4-FFF2-40B4-BE49-F238E27FC236}">
                <a16:creationId xmlns:a16="http://schemas.microsoft.com/office/drawing/2014/main" id="{0A1F4FD7-6821-699E-EF67-FB444EB4CF4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785197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D1290B-8084-925E-3743-DDC25A875567}"/>
              </a:ext>
            </a:extLst>
          </p:cNvPr>
          <p:cNvSpPr>
            <a:spLocks noGrp="1"/>
          </p:cNvSpPr>
          <p:nvPr>
            <p:ph type="title"/>
          </p:nvPr>
        </p:nvSpPr>
        <p:spPr>
          <a:xfrm>
            <a:off x="960000" y="425120"/>
            <a:ext cx="10272000" cy="763600"/>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What is YOLO ?</a:t>
            </a:r>
          </a:p>
        </p:txBody>
      </p:sp>
      <p:sp>
        <p:nvSpPr>
          <p:cNvPr id="6" name="Text Placeholder 5">
            <a:extLst>
              <a:ext uri="{FF2B5EF4-FFF2-40B4-BE49-F238E27FC236}">
                <a16:creationId xmlns:a16="http://schemas.microsoft.com/office/drawing/2014/main" id="{C0AEB4AF-8799-A8F3-64B9-10B1138A2DEF}"/>
              </a:ext>
            </a:extLst>
          </p:cNvPr>
          <p:cNvSpPr>
            <a:spLocks noGrp="1"/>
          </p:cNvSpPr>
          <p:nvPr>
            <p:ph type="body" idx="1"/>
          </p:nvPr>
        </p:nvSpPr>
        <p:spPr>
          <a:xfrm>
            <a:off x="694944" y="1188720"/>
            <a:ext cx="10360152" cy="5303520"/>
          </a:xfrm>
        </p:spPr>
        <p:txBody>
          <a:bodyPr/>
          <a:lstStyle/>
          <a:p>
            <a:pPr marL="186262" indent="0">
              <a:buNone/>
            </a:pPr>
            <a:r>
              <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YOLO (You Only Look Once) is an object detection algorithm that uses a single neural network to detect objects in images and videos in real-time. Here's how it works:</a:t>
            </a:r>
          </a:p>
          <a:p>
            <a:pPr marL="186262" indent="0">
              <a:buNone/>
            </a:pPr>
            <a:endPar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Input image: YOLO takes an input image and divides it into a grid of cells.</a:t>
            </a:r>
          </a:p>
          <a:p>
            <a:pPr algn="l">
              <a:buFont typeface="+mj-lt"/>
              <a:buAutoNum type="arabicPeriod"/>
            </a:pPr>
            <a:r>
              <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Object detection: For each cell in the grid, YOLO predicts a set of bounding boxes that may contain objects. Each bounding box is associated with a confidence score that represents how likely it is to contain an object and a class probability distribution that represents the probability of the object belonging to different classes.</a:t>
            </a:r>
          </a:p>
          <a:p>
            <a:pPr algn="l">
              <a:buFont typeface="+mj-lt"/>
              <a:buAutoNum type="arabicPeriod"/>
            </a:pPr>
            <a:r>
              <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Non-max suppression: YOLO applies non-max suppression to remove duplicate detections and keep only the most confident bounding boxes.</a:t>
            </a:r>
          </a:p>
          <a:p>
            <a:pPr algn="l">
              <a:buFont typeface="+mj-lt"/>
              <a:buAutoNum type="arabicPeriod"/>
            </a:pPr>
            <a:r>
              <a:rPr lang="en-US" sz="215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Output: The final output is a set of bounding boxes that represent the detected objects along with their class labels and confidence scores.</a:t>
            </a:r>
          </a:p>
          <a:p>
            <a:pPr marL="186262" indent="0">
              <a:buNone/>
            </a:pPr>
            <a:r>
              <a:rPr lang="en-US" sz="2150" b="1" i="0" dirty="0">
                <a:solidFill>
                  <a:schemeClr val="bg1">
                    <a:lumMod val="60000"/>
                    <a:lumOff val="40000"/>
                  </a:schemeClr>
                </a:solidFill>
                <a:effectLst/>
                <a:latin typeface="Times New Roman" panose="02020603050405020304" pitchFamily="18" charset="0"/>
                <a:cs typeface="Times New Roman" panose="02020603050405020304" pitchFamily="18" charset="0"/>
              </a:rPr>
              <a:t>The key advantage of YOLO is its speed and accuracy. By processing the entire image at once, YOLO is able to detect objects in real-time with high accuracy, making it ideal for applications such as self-driving cars and surveillance systems.</a:t>
            </a:r>
          </a:p>
          <a:p>
            <a:endParaRPr lang="en-US" dirty="0">
              <a:solidFill>
                <a:schemeClr val="bg1">
                  <a:lumMod val="60000"/>
                  <a:lumOff val="40000"/>
                </a:schemeClr>
              </a:solidFill>
              <a:latin typeface="Söhne"/>
            </a:endParaRPr>
          </a:p>
          <a:p>
            <a:endParaRPr lang="en-US" b="0" i="0" dirty="0">
              <a:solidFill>
                <a:srgbClr val="D1D5DB"/>
              </a:solidFill>
              <a:effectLst/>
              <a:latin typeface="Söhne"/>
            </a:endParaRPr>
          </a:p>
        </p:txBody>
      </p:sp>
    </p:spTree>
    <p:extLst>
      <p:ext uri="{BB962C8B-B14F-4D97-AF65-F5344CB8AC3E}">
        <p14:creationId xmlns:p14="http://schemas.microsoft.com/office/powerpoint/2010/main" val="27993651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E38C-687E-E0B8-2C7A-D1CCC06EBA95}"/>
              </a:ext>
            </a:extLst>
          </p:cNvPr>
          <p:cNvSpPr>
            <a:spLocks noGrp="1"/>
          </p:cNvSpPr>
          <p:nvPr>
            <p:ph type="title"/>
          </p:nvPr>
        </p:nvSpPr>
        <p:spPr/>
        <p:txBody>
          <a:bodyPr/>
          <a:lstStyle/>
          <a:p>
            <a:r>
              <a:rPr lang="en-IN" b="1" dirty="0">
                <a:solidFill>
                  <a:schemeClr val="bg1">
                    <a:lumMod val="60000"/>
                    <a:lumOff val="40000"/>
                  </a:schemeClr>
                </a:solidFill>
                <a:latin typeface="Times New Roman" panose="02020603050405020304" pitchFamily="18" charset="0"/>
                <a:cs typeface="Times New Roman" panose="02020603050405020304" pitchFamily="18" charset="0"/>
              </a:rPr>
              <a:t>For Computer Vision</a:t>
            </a:r>
          </a:p>
        </p:txBody>
      </p:sp>
      <p:sp>
        <p:nvSpPr>
          <p:cNvPr id="3" name="Text Placeholder 2">
            <a:extLst>
              <a:ext uri="{FF2B5EF4-FFF2-40B4-BE49-F238E27FC236}">
                <a16:creationId xmlns:a16="http://schemas.microsoft.com/office/drawing/2014/main" id="{CE82B3AA-1F79-869B-CC1D-960AC045EDA1}"/>
              </a:ext>
            </a:extLst>
          </p:cNvPr>
          <p:cNvSpPr>
            <a:spLocks noGrp="1"/>
          </p:cNvSpPr>
          <p:nvPr>
            <p:ph type="body" idx="1"/>
          </p:nvPr>
        </p:nvSpPr>
        <p:spPr/>
        <p:txBody>
          <a:bodyPr/>
          <a:lstStyle/>
          <a:p>
            <a:r>
              <a:rPr lang="en-US" sz="2400" i="0" dirty="0">
                <a:solidFill>
                  <a:schemeClr val="bg1">
                    <a:lumMod val="40000"/>
                    <a:lumOff val="60000"/>
                  </a:schemeClr>
                </a:solidFill>
                <a:effectLst/>
                <a:latin typeface="Times New Roman" panose="02020603050405020304" pitchFamily="18" charset="0"/>
                <a:cs typeface="Times New Roman" panose="02020603050405020304" pitchFamily="18" charset="0"/>
              </a:rPr>
              <a:t>OpenCV (Open Source Computer Vision Library) is an open-source computer vision and machine learning library designed to help developers create applications that can analyze and process images and videos. It provides a wide range of tools and algorithms for image and video processing, including object detection, feature detection, image segmentation, and motion analysis.</a:t>
            </a:r>
            <a:endParaRPr lang="en-IN" sz="2400" dirty="0">
              <a:solidFill>
                <a:schemeClr val="bg1">
                  <a:lumMod val="40000"/>
                  <a:lumOff val="60000"/>
                </a:schemeClr>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F876B2B-BB2B-0395-0643-60702EBD6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485" y="3747514"/>
            <a:ext cx="2135029" cy="263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0513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050"/>
                                        </p:tgtEl>
                                        <p:attrNameLst>
                                          <p:attrName>r</p:attrName>
                                        </p:attrNameLst>
                                      </p:cBhvr>
                                    </p:animRot>
                                    <p:animRot by="-240000">
                                      <p:cBhvr>
                                        <p:cTn id="7" dur="200" fill="hold">
                                          <p:stCondLst>
                                            <p:cond delay="200"/>
                                          </p:stCondLst>
                                        </p:cTn>
                                        <p:tgtEl>
                                          <p:spTgt spid="2050"/>
                                        </p:tgtEl>
                                        <p:attrNameLst>
                                          <p:attrName>r</p:attrName>
                                        </p:attrNameLst>
                                      </p:cBhvr>
                                    </p:animRot>
                                    <p:animRot by="240000">
                                      <p:cBhvr>
                                        <p:cTn id="8" dur="200" fill="hold">
                                          <p:stCondLst>
                                            <p:cond delay="400"/>
                                          </p:stCondLst>
                                        </p:cTn>
                                        <p:tgtEl>
                                          <p:spTgt spid="2050"/>
                                        </p:tgtEl>
                                        <p:attrNameLst>
                                          <p:attrName>r</p:attrName>
                                        </p:attrNameLst>
                                      </p:cBhvr>
                                    </p:animRot>
                                    <p:animRot by="-240000">
                                      <p:cBhvr>
                                        <p:cTn id="9" dur="200" fill="hold">
                                          <p:stCondLst>
                                            <p:cond delay="600"/>
                                          </p:stCondLst>
                                        </p:cTn>
                                        <p:tgtEl>
                                          <p:spTgt spid="2050"/>
                                        </p:tgtEl>
                                        <p:attrNameLst>
                                          <p:attrName>r</p:attrName>
                                        </p:attrNameLst>
                                      </p:cBhvr>
                                    </p:animRot>
                                    <p:animRot by="120000">
                                      <p:cBhvr>
                                        <p:cTn id="10" dur="200" fill="hold">
                                          <p:stCondLst>
                                            <p:cond delay="800"/>
                                          </p:stCondLst>
                                        </p:cTn>
                                        <p:tgtEl>
                                          <p:spTgt spid="2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00FF3A-A060-7831-AB90-369A50B53558}"/>
              </a:ext>
            </a:extLst>
          </p:cNvPr>
          <p:cNvSpPr>
            <a:spLocks noGrp="1"/>
          </p:cNvSpPr>
          <p:nvPr>
            <p:ph type="title"/>
          </p:nvPr>
        </p:nvSpPr>
        <p:spPr/>
        <p:txBody>
          <a:bodyPr/>
          <a:lstStyle/>
          <a:p>
            <a:r>
              <a:rPr lang="en-IN" sz="4000" b="1" dirty="0">
                <a:solidFill>
                  <a:schemeClr val="bg1">
                    <a:lumMod val="60000"/>
                    <a:lumOff val="40000"/>
                  </a:schemeClr>
                </a:solidFill>
                <a:latin typeface="Times New Roman" panose="02020603050405020304" pitchFamily="18" charset="0"/>
                <a:cs typeface="Times New Roman" panose="02020603050405020304" pitchFamily="18" charset="0"/>
              </a:rPr>
              <a:t>Let’s See Working Of Code</a:t>
            </a:r>
          </a:p>
        </p:txBody>
      </p:sp>
      <p:sp>
        <p:nvSpPr>
          <p:cNvPr id="8" name="Title 7">
            <a:extLst>
              <a:ext uri="{FF2B5EF4-FFF2-40B4-BE49-F238E27FC236}">
                <a16:creationId xmlns:a16="http://schemas.microsoft.com/office/drawing/2014/main" id="{6CB2BC88-25ED-7323-FD6C-1DA4E2868300}"/>
              </a:ext>
            </a:extLst>
          </p:cNvPr>
          <p:cNvSpPr>
            <a:spLocks noGrp="1"/>
          </p:cNvSpPr>
          <p:nvPr>
            <p:ph type="title" idx="2"/>
          </p:nvPr>
        </p:nvSpPr>
        <p:spPr/>
        <p:txBody>
          <a:bodyPr/>
          <a:lstStyle/>
          <a:p>
            <a:r>
              <a:rPr lang="en-IN" dirty="0"/>
              <a:t>04</a:t>
            </a:r>
          </a:p>
        </p:txBody>
      </p:sp>
    </p:spTree>
    <p:extLst>
      <p:ext uri="{BB962C8B-B14F-4D97-AF65-F5344CB8AC3E}">
        <p14:creationId xmlns:p14="http://schemas.microsoft.com/office/powerpoint/2010/main" val="42747620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Indian AI Tech Project Proposal by Slidesgo</Template>
  <TotalTime>100</TotalTime>
  <Words>631</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Arial</vt:lpstr>
      <vt:lpstr>Bebas Neue</vt:lpstr>
      <vt:lpstr>Bernard MT Condensed</vt:lpstr>
      <vt:lpstr>Calibri</vt:lpstr>
      <vt:lpstr>Nanum Gothic Coding</vt:lpstr>
      <vt:lpstr>Nunito Light</vt:lpstr>
      <vt:lpstr>Proxima Nova</vt:lpstr>
      <vt:lpstr>Söhne</vt:lpstr>
      <vt:lpstr>Teko Medium</vt:lpstr>
      <vt:lpstr>Times New Roman</vt:lpstr>
      <vt:lpstr>Indian AI Tech Project Proposal by Slidesgo</vt:lpstr>
      <vt:lpstr>Slidesgo Final Pages</vt:lpstr>
      <vt:lpstr>  ARTIFICIAL INTELLIGENCE IN TRAFFIC PREDICTION </vt:lpstr>
      <vt:lpstr>INTRODUCTION </vt:lpstr>
      <vt:lpstr>PowerPoint Presentation</vt:lpstr>
      <vt:lpstr>Approach to build </vt:lpstr>
      <vt:lpstr>PowerPoint Presentation</vt:lpstr>
      <vt:lpstr>How it Works?</vt:lpstr>
      <vt:lpstr>What is YOLO ?</vt:lpstr>
      <vt:lpstr>For Computer Vision</vt:lpstr>
      <vt:lpstr>Let’s See Working Of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ARTIFICIAL INTELLIGENCE IN TRAFFIC PREDICTION </dc:title>
  <dc:creator>Siddhiprada mohapatro</dc:creator>
  <cp:lastModifiedBy>Siddhiprada mohapatro</cp:lastModifiedBy>
  <cp:revision>3</cp:revision>
  <dcterms:created xsi:type="dcterms:W3CDTF">2023-04-16T14:52:41Z</dcterms:created>
  <dcterms:modified xsi:type="dcterms:W3CDTF">2023-04-17T14:08:15Z</dcterms:modified>
</cp:coreProperties>
</file>